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12971-DE5C-4556-ADBB-5B1B7C551C28}" v="51" dt="2021-10-18T21:17:06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C9712971-DE5C-4556-ADBB-5B1B7C551C28}"/>
    <pc:docChg chg="custSel addSld modSld sldOrd">
      <pc:chgData name="Katie Johnston" userId="a8803450-7667-44c1-ac00-9653f319424f" providerId="ADAL" clId="{C9712971-DE5C-4556-ADBB-5B1B7C551C28}" dt="2021-10-18T21:21:34.597" v="1239"/>
      <pc:docMkLst>
        <pc:docMk/>
      </pc:docMkLst>
      <pc:sldChg chg="modSp mod">
        <pc:chgData name="Katie Johnston" userId="a8803450-7667-44c1-ac00-9653f319424f" providerId="ADAL" clId="{C9712971-DE5C-4556-ADBB-5B1B7C551C28}" dt="2021-10-18T16:33:38.103" v="111" actId="20577"/>
        <pc:sldMkLst>
          <pc:docMk/>
          <pc:sldMk cId="2312445647" sldId="258"/>
        </pc:sldMkLst>
        <pc:spChg chg="mod">
          <ac:chgData name="Katie Johnston" userId="a8803450-7667-44c1-ac00-9653f319424f" providerId="ADAL" clId="{C9712971-DE5C-4556-ADBB-5B1B7C551C28}" dt="2021-10-18T16:33:38.103" v="111" actId="20577"/>
          <ac:spMkLst>
            <pc:docMk/>
            <pc:sldMk cId="2312445647" sldId="258"/>
            <ac:spMk id="3" creationId="{60C3D77F-58D6-49DE-954D-177C1624072D}"/>
          </ac:spMkLst>
        </pc:spChg>
      </pc:sldChg>
      <pc:sldChg chg="addSp delSp modSp new mod">
        <pc:chgData name="Katie Johnston" userId="a8803450-7667-44c1-ac00-9653f319424f" providerId="ADAL" clId="{C9712971-DE5C-4556-ADBB-5B1B7C551C28}" dt="2021-10-18T16:52:31.389" v="594" actId="20577"/>
        <pc:sldMkLst>
          <pc:docMk/>
          <pc:sldMk cId="2177967811" sldId="259"/>
        </pc:sldMkLst>
        <pc:spChg chg="del">
          <ac:chgData name="Katie Johnston" userId="a8803450-7667-44c1-ac00-9653f319424f" providerId="ADAL" clId="{C9712971-DE5C-4556-ADBB-5B1B7C551C28}" dt="2021-10-18T16:34:27.623" v="113" actId="931"/>
          <ac:spMkLst>
            <pc:docMk/>
            <pc:sldMk cId="2177967811" sldId="259"/>
            <ac:spMk id="3" creationId="{3798E4B4-ED72-4F1A-B23E-C3C9FDB5EF7C}"/>
          </ac:spMkLst>
        </pc:spChg>
        <pc:spChg chg="add del mod">
          <ac:chgData name="Katie Johnston" userId="a8803450-7667-44c1-ac00-9653f319424f" providerId="ADAL" clId="{C9712971-DE5C-4556-ADBB-5B1B7C551C28}" dt="2021-10-18T16:35:15.841" v="127" actId="931"/>
          <ac:spMkLst>
            <pc:docMk/>
            <pc:sldMk cId="2177967811" sldId="259"/>
            <ac:spMk id="11" creationId="{5DA923CD-2E37-411F-B8B1-C0F63D7219F9}"/>
          </ac:spMkLst>
        </pc:spChg>
        <pc:spChg chg="add del mod">
          <ac:chgData name="Katie Johnston" userId="a8803450-7667-44c1-ac00-9653f319424f" providerId="ADAL" clId="{C9712971-DE5C-4556-ADBB-5B1B7C551C28}" dt="2021-10-18T16:37:19.937" v="132" actId="931"/>
          <ac:spMkLst>
            <pc:docMk/>
            <pc:sldMk cId="2177967811" sldId="259"/>
            <ac:spMk id="15" creationId="{78A240E3-4F77-4BE7-8219-CDFF80E72465}"/>
          </ac:spMkLst>
        </pc:spChg>
        <pc:spChg chg="add mod">
          <ac:chgData name="Katie Johnston" userId="a8803450-7667-44c1-ac00-9653f319424f" providerId="ADAL" clId="{C9712971-DE5C-4556-ADBB-5B1B7C551C28}" dt="2021-10-18T16:52:31.389" v="594" actId="20577"/>
          <ac:spMkLst>
            <pc:docMk/>
            <pc:sldMk cId="2177967811" sldId="259"/>
            <ac:spMk id="18" creationId="{91FBF7E8-CB95-4217-BFE4-DB5EDBD1036B}"/>
          </ac:spMkLst>
        </pc:spChg>
        <pc:spChg chg="add mod">
          <ac:chgData name="Katie Johnston" userId="a8803450-7667-44c1-ac00-9653f319424f" providerId="ADAL" clId="{C9712971-DE5C-4556-ADBB-5B1B7C551C28}" dt="2021-10-18T16:40:52.915" v="213" actId="20577"/>
          <ac:spMkLst>
            <pc:docMk/>
            <pc:sldMk cId="2177967811" sldId="259"/>
            <ac:spMk id="21" creationId="{1C2A5FF7-4208-4667-A245-48BF9541775F}"/>
          </ac:spMkLst>
        </pc:spChg>
        <pc:picChg chg="add del mod">
          <ac:chgData name="Katie Johnston" userId="a8803450-7667-44c1-ac00-9653f319424f" providerId="ADAL" clId="{C9712971-DE5C-4556-ADBB-5B1B7C551C28}" dt="2021-10-18T16:34:40.957" v="123" actId="478"/>
          <ac:picMkLst>
            <pc:docMk/>
            <pc:sldMk cId="2177967811" sldId="259"/>
            <ac:picMk id="5" creationId="{BA67EF21-6014-4A46-8EAC-6E051E66E782}"/>
          </ac:picMkLst>
        </pc:picChg>
        <pc:picChg chg="add del mod">
          <ac:chgData name="Katie Johnston" userId="a8803450-7667-44c1-ac00-9653f319424f" providerId="ADAL" clId="{C9712971-DE5C-4556-ADBB-5B1B7C551C28}" dt="2021-10-18T16:34:43.631" v="125" actId="478"/>
          <ac:picMkLst>
            <pc:docMk/>
            <pc:sldMk cId="2177967811" sldId="259"/>
            <ac:picMk id="7" creationId="{9E0F604A-542C-48D1-A888-741E72C9E92C}"/>
          </ac:picMkLst>
        </pc:picChg>
        <pc:picChg chg="add del mod">
          <ac:chgData name="Katie Johnston" userId="a8803450-7667-44c1-ac00-9653f319424f" providerId="ADAL" clId="{C9712971-DE5C-4556-ADBB-5B1B7C551C28}" dt="2021-10-18T16:34:44.246" v="126" actId="478"/>
          <ac:picMkLst>
            <pc:docMk/>
            <pc:sldMk cId="2177967811" sldId="259"/>
            <ac:picMk id="9" creationId="{E516F95E-1846-4E7C-BB21-005E6A1B8DC4}"/>
          </ac:picMkLst>
        </pc:picChg>
        <pc:picChg chg="add del mod">
          <ac:chgData name="Katie Johnston" userId="a8803450-7667-44c1-ac00-9653f319424f" providerId="ADAL" clId="{C9712971-DE5C-4556-ADBB-5B1B7C551C28}" dt="2021-10-18T16:37:07.981" v="131" actId="478"/>
          <ac:picMkLst>
            <pc:docMk/>
            <pc:sldMk cId="2177967811" sldId="259"/>
            <ac:picMk id="13" creationId="{37AEC38A-6F6E-4580-A15B-F60FCB6F9758}"/>
          </ac:picMkLst>
        </pc:picChg>
        <pc:picChg chg="add mod">
          <ac:chgData name="Katie Johnston" userId="a8803450-7667-44c1-ac00-9653f319424f" providerId="ADAL" clId="{C9712971-DE5C-4556-ADBB-5B1B7C551C28}" dt="2021-10-18T16:52:27.843" v="592" actId="1076"/>
          <ac:picMkLst>
            <pc:docMk/>
            <pc:sldMk cId="2177967811" sldId="259"/>
            <ac:picMk id="17" creationId="{112A4CFB-FB4C-421A-927A-D67650129D44}"/>
          </ac:picMkLst>
        </pc:picChg>
        <pc:picChg chg="add mod">
          <ac:chgData name="Katie Johnston" userId="a8803450-7667-44c1-ac00-9653f319424f" providerId="ADAL" clId="{C9712971-DE5C-4556-ADBB-5B1B7C551C28}" dt="2021-10-18T16:39:57.997" v="174" actId="1076"/>
          <ac:picMkLst>
            <pc:docMk/>
            <pc:sldMk cId="2177967811" sldId="259"/>
            <ac:picMk id="20" creationId="{3DF91343-2030-42CC-A4DC-1F07DF4406B2}"/>
          </ac:picMkLst>
        </pc:picChg>
      </pc:sldChg>
      <pc:sldChg chg="addSp modSp new mod">
        <pc:chgData name="Katie Johnston" userId="a8803450-7667-44c1-ac00-9653f319424f" providerId="ADAL" clId="{C9712971-DE5C-4556-ADBB-5B1B7C551C28}" dt="2021-10-18T20:12:08.101" v="1031" actId="20577"/>
        <pc:sldMkLst>
          <pc:docMk/>
          <pc:sldMk cId="3332167212" sldId="260"/>
        </pc:sldMkLst>
        <pc:spChg chg="mod">
          <ac:chgData name="Katie Johnston" userId="a8803450-7667-44c1-ac00-9653f319424f" providerId="ADAL" clId="{C9712971-DE5C-4556-ADBB-5B1B7C551C28}" dt="2021-10-18T16:46:00.540" v="306" actId="20577"/>
          <ac:spMkLst>
            <pc:docMk/>
            <pc:sldMk cId="3332167212" sldId="260"/>
            <ac:spMk id="2" creationId="{245C984E-BB97-4FC9-A49F-BDC268933257}"/>
          </ac:spMkLst>
        </pc:spChg>
        <pc:spChg chg="mod">
          <ac:chgData name="Katie Johnston" userId="a8803450-7667-44c1-ac00-9653f319424f" providerId="ADAL" clId="{C9712971-DE5C-4556-ADBB-5B1B7C551C28}" dt="2021-10-18T16:51:50.864" v="511"/>
          <ac:spMkLst>
            <pc:docMk/>
            <pc:sldMk cId="3332167212" sldId="260"/>
            <ac:spMk id="3" creationId="{6A808780-A5BF-4423-BDFE-4C9774219CEF}"/>
          </ac:spMkLst>
        </pc:spChg>
        <pc:spChg chg="add mod">
          <ac:chgData name="Katie Johnston" userId="a8803450-7667-44c1-ac00-9653f319424f" providerId="ADAL" clId="{C9712971-DE5C-4556-ADBB-5B1B7C551C28}" dt="2021-10-18T20:12:08.101" v="1031" actId="20577"/>
          <ac:spMkLst>
            <pc:docMk/>
            <pc:sldMk cId="3332167212" sldId="260"/>
            <ac:spMk id="4" creationId="{46E54D40-C17D-4BEA-B4AE-E2FC09CC50A6}"/>
          </ac:spMkLst>
        </pc:spChg>
        <pc:picChg chg="add mod">
          <ac:chgData name="Katie Johnston" userId="a8803450-7667-44c1-ac00-9653f319424f" providerId="ADAL" clId="{C9712971-DE5C-4556-ADBB-5B1B7C551C28}" dt="2021-10-18T16:46:04.540" v="308" actId="1076"/>
          <ac:picMkLst>
            <pc:docMk/>
            <pc:sldMk cId="3332167212" sldId="260"/>
            <ac:picMk id="2050" creationId="{4849EE9C-8D2F-448A-8584-F8B9A06F3274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7:02:49.923" v="648" actId="1076"/>
        <pc:sldMkLst>
          <pc:docMk/>
          <pc:sldMk cId="2890251746" sldId="261"/>
        </pc:sldMkLst>
        <pc:spChg chg="mod">
          <ac:chgData name="Katie Johnston" userId="a8803450-7667-44c1-ac00-9653f319424f" providerId="ADAL" clId="{C9712971-DE5C-4556-ADBB-5B1B7C551C28}" dt="2021-10-18T16:46:55.903" v="387" actId="20577"/>
          <ac:spMkLst>
            <pc:docMk/>
            <pc:sldMk cId="2890251746" sldId="261"/>
            <ac:spMk id="2" creationId="{FB04D049-F0B6-4055-8173-59F14B8F0D56}"/>
          </ac:spMkLst>
        </pc:spChg>
        <pc:spChg chg="del">
          <ac:chgData name="Katie Johnston" userId="a8803450-7667-44c1-ac00-9653f319424f" providerId="ADAL" clId="{C9712971-DE5C-4556-ADBB-5B1B7C551C28}" dt="2021-10-18T16:47:17.341" v="388" actId="931"/>
          <ac:spMkLst>
            <pc:docMk/>
            <pc:sldMk cId="2890251746" sldId="261"/>
            <ac:spMk id="3" creationId="{B2E0EF6A-CDF5-4831-B38A-6818524F1CF6}"/>
          </ac:spMkLst>
        </pc:spChg>
        <pc:spChg chg="add del mod">
          <ac:chgData name="Katie Johnston" userId="a8803450-7667-44c1-ac00-9653f319424f" providerId="ADAL" clId="{C9712971-DE5C-4556-ADBB-5B1B7C551C28}" dt="2021-10-18T17:01:50.548" v="596" actId="931"/>
          <ac:spMkLst>
            <pc:docMk/>
            <pc:sldMk cId="2890251746" sldId="261"/>
            <ac:spMk id="7" creationId="{DD28BD69-348A-4921-A56A-CEEE0FEB2C8D}"/>
          </ac:spMkLst>
        </pc:spChg>
        <pc:spChg chg="add mod">
          <ac:chgData name="Katie Johnston" userId="a8803450-7667-44c1-ac00-9653f319424f" providerId="ADAL" clId="{C9712971-DE5C-4556-ADBB-5B1B7C551C28}" dt="2021-10-18T17:02:04.988" v="614" actId="1076"/>
          <ac:spMkLst>
            <pc:docMk/>
            <pc:sldMk cId="2890251746" sldId="261"/>
            <ac:spMk id="10" creationId="{CE8A6C11-CF37-4FA1-8484-1A61AA9EA3B5}"/>
          </ac:spMkLst>
        </pc:spChg>
        <pc:spChg chg="add mod">
          <ac:chgData name="Katie Johnston" userId="a8803450-7667-44c1-ac00-9653f319424f" providerId="ADAL" clId="{C9712971-DE5C-4556-ADBB-5B1B7C551C28}" dt="2021-10-18T17:02:49.923" v="648" actId="1076"/>
          <ac:spMkLst>
            <pc:docMk/>
            <pc:sldMk cId="2890251746" sldId="261"/>
            <ac:spMk id="13" creationId="{449882AE-3AFC-412D-8054-73233ECEC6E7}"/>
          </ac:spMkLst>
        </pc:spChg>
        <pc:picChg chg="add del mod">
          <ac:chgData name="Katie Johnston" userId="a8803450-7667-44c1-ac00-9653f319424f" providerId="ADAL" clId="{C9712971-DE5C-4556-ADBB-5B1B7C551C28}" dt="2021-10-18T17:01:41.252" v="595" actId="478"/>
          <ac:picMkLst>
            <pc:docMk/>
            <pc:sldMk cId="2890251746" sldId="261"/>
            <ac:picMk id="5" creationId="{AD1CE803-9144-496F-9C8C-0CF141BB9AA4}"/>
          </ac:picMkLst>
        </pc:picChg>
        <pc:picChg chg="add mod">
          <ac:chgData name="Katie Johnston" userId="a8803450-7667-44c1-ac00-9653f319424f" providerId="ADAL" clId="{C9712971-DE5C-4556-ADBB-5B1B7C551C28}" dt="2021-10-18T17:01:56.248" v="599" actId="962"/>
          <ac:picMkLst>
            <pc:docMk/>
            <pc:sldMk cId="2890251746" sldId="261"/>
            <ac:picMk id="9" creationId="{93F87C87-BD19-4F57-BC40-85D53645361F}"/>
          </ac:picMkLst>
        </pc:picChg>
        <pc:picChg chg="add mod">
          <ac:chgData name="Katie Johnston" userId="a8803450-7667-44c1-ac00-9653f319424f" providerId="ADAL" clId="{C9712971-DE5C-4556-ADBB-5B1B7C551C28}" dt="2021-10-18T17:02:32.614" v="620" actId="1076"/>
          <ac:picMkLst>
            <pc:docMk/>
            <pc:sldMk cId="2890251746" sldId="261"/>
            <ac:picMk id="12" creationId="{BFF16118-3DAB-495D-8DC9-B230CA97AC7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2:25.906" v="1053" actId="1076"/>
        <pc:sldMkLst>
          <pc:docMk/>
          <pc:sldMk cId="2072618600" sldId="262"/>
        </pc:sldMkLst>
        <pc:spChg chg="mod">
          <ac:chgData name="Katie Johnston" userId="a8803450-7667-44c1-ac00-9653f319424f" providerId="ADAL" clId="{C9712971-DE5C-4556-ADBB-5B1B7C551C28}" dt="2021-10-18T16:43:10.413" v="248" actId="20577"/>
          <ac:spMkLst>
            <pc:docMk/>
            <pc:sldMk cId="2072618600" sldId="262"/>
            <ac:spMk id="2" creationId="{E3D61CE0-C75D-40BD-ACFE-B1F59998D793}"/>
          </ac:spMkLst>
        </pc:spChg>
        <pc:spChg chg="mod">
          <ac:chgData name="Katie Johnston" userId="a8803450-7667-44c1-ac00-9653f319424f" providerId="ADAL" clId="{C9712971-DE5C-4556-ADBB-5B1B7C551C28}" dt="2021-10-18T16:51:55.885" v="517" actId="20577"/>
          <ac:spMkLst>
            <pc:docMk/>
            <pc:sldMk cId="2072618600" sldId="262"/>
            <ac:spMk id="3" creationId="{4BC0B00C-2CB9-406E-B8CA-DF4C26E825EC}"/>
          </ac:spMkLst>
        </pc:spChg>
        <pc:spChg chg="add mod">
          <ac:chgData name="Katie Johnston" userId="a8803450-7667-44c1-ac00-9653f319424f" providerId="ADAL" clId="{C9712971-DE5C-4556-ADBB-5B1B7C551C28}" dt="2021-10-18T20:12:25.906" v="1053" actId="1076"/>
          <ac:spMkLst>
            <pc:docMk/>
            <pc:sldMk cId="2072618600" sldId="262"/>
            <ac:spMk id="7" creationId="{D2C7B695-80A4-4638-B8D3-765CBFC3475C}"/>
          </ac:spMkLst>
        </pc:spChg>
        <pc:picChg chg="add del mod">
          <ac:chgData name="Katie Johnston" userId="a8803450-7667-44c1-ac00-9653f319424f" providerId="ADAL" clId="{C9712971-DE5C-4556-ADBB-5B1B7C551C28}" dt="2021-10-18T16:47:41.961" v="393" actId="478"/>
          <ac:picMkLst>
            <pc:docMk/>
            <pc:sldMk cId="2072618600" sldId="262"/>
            <ac:picMk id="1026" creationId="{E2883654-82A5-46C7-A548-9457E961979D}"/>
          </ac:picMkLst>
        </pc:picChg>
        <pc:picChg chg="add del">
          <ac:chgData name="Katie Johnston" userId="a8803450-7667-44c1-ac00-9653f319424f" providerId="ADAL" clId="{C9712971-DE5C-4556-ADBB-5B1B7C551C28}" dt="2021-10-18T16:47:39.604" v="392"/>
          <ac:picMkLst>
            <pc:docMk/>
            <pc:sldMk cId="2072618600" sldId="262"/>
            <ac:picMk id="1028" creationId="{7CB62034-E8ED-4002-A070-888A29ECE164}"/>
          </ac:picMkLst>
        </pc:picChg>
        <pc:picChg chg="add mod">
          <ac:chgData name="Katie Johnston" userId="a8803450-7667-44c1-ac00-9653f319424f" providerId="ADAL" clId="{C9712971-DE5C-4556-ADBB-5B1B7C551C28}" dt="2021-10-18T16:51:26.283" v="459" actId="1076"/>
          <ac:picMkLst>
            <pc:docMk/>
            <pc:sldMk cId="2072618600" sldId="262"/>
            <ac:picMk id="1030" creationId="{FED533E1-2696-4938-B136-FE6A728E4B1D}"/>
          </ac:picMkLst>
        </pc:picChg>
      </pc:sldChg>
      <pc:sldChg chg="modSp new mod">
        <pc:chgData name="Katie Johnston" userId="a8803450-7667-44c1-ac00-9653f319424f" providerId="ADAL" clId="{C9712971-DE5C-4556-ADBB-5B1B7C551C28}" dt="2021-10-18T20:29:32.266" v="1137" actId="20577"/>
        <pc:sldMkLst>
          <pc:docMk/>
          <pc:sldMk cId="1970997257" sldId="263"/>
        </pc:sldMkLst>
        <pc:spChg chg="mod">
          <ac:chgData name="Katie Johnston" userId="a8803450-7667-44c1-ac00-9653f319424f" providerId="ADAL" clId="{C9712971-DE5C-4556-ADBB-5B1B7C551C28}" dt="2021-10-18T18:32:45.773" v="658" actId="20577"/>
          <ac:spMkLst>
            <pc:docMk/>
            <pc:sldMk cId="1970997257" sldId="263"/>
            <ac:spMk id="2" creationId="{37B03534-967B-4187-8FF8-43BA4A417F01}"/>
          </ac:spMkLst>
        </pc:spChg>
        <pc:spChg chg="mod">
          <ac:chgData name="Katie Johnston" userId="a8803450-7667-44c1-ac00-9653f319424f" providerId="ADAL" clId="{C9712971-DE5C-4556-ADBB-5B1B7C551C28}" dt="2021-10-18T20:29:32.266" v="1137" actId="20577"/>
          <ac:spMkLst>
            <pc:docMk/>
            <pc:sldMk cId="1970997257" sldId="263"/>
            <ac:spMk id="3" creationId="{3F678DFD-698B-4FB6-8E38-8B3A50239AD0}"/>
          </ac:spMkLst>
        </pc:spChg>
      </pc:sldChg>
      <pc:sldChg chg="addSp delSp modSp new mod ord">
        <pc:chgData name="Katie Johnston" userId="a8803450-7667-44c1-ac00-9653f319424f" providerId="ADAL" clId="{C9712971-DE5C-4556-ADBB-5B1B7C551C28}" dt="2021-10-18T19:13:42.505" v="1005"/>
        <pc:sldMkLst>
          <pc:docMk/>
          <pc:sldMk cId="1961601308" sldId="264"/>
        </pc:sldMkLst>
        <pc:spChg chg="mod">
          <ac:chgData name="Katie Johnston" userId="a8803450-7667-44c1-ac00-9653f319424f" providerId="ADAL" clId="{C9712971-DE5C-4556-ADBB-5B1B7C551C28}" dt="2021-10-18T18:59:02.105" v="939" actId="20577"/>
          <ac:spMkLst>
            <pc:docMk/>
            <pc:sldMk cId="1961601308" sldId="264"/>
            <ac:spMk id="2" creationId="{E678CB82-347E-48BB-89D1-0948E8B5F8B7}"/>
          </ac:spMkLst>
        </pc:spChg>
        <pc:spChg chg="del">
          <ac:chgData name="Katie Johnston" userId="a8803450-7667-44c1-ac00-9653f319424f" providerId="ADAL" clId="{C9712971-DE5C-4556-ADBB-5B1B7C551C28}" dt="2021-10-18T18:58:42.134" v="876"/>
          <ac:spMkLst>
            <pc:docMk/>
            <pc:sldMk cId="1961601308" sldId="264"/>
            <ac:spMk id="3" creationId="{5CEB473F-958C-4565-B2B9-F047E5D7C2B2}"/>
          </ac:spMkLst>
        </pc:spChg>
        <pc:picChg chg="add mod">
          <ac:chgData name="Katie Johnston" userId="a8803450-7667-44c1-ac00-9653f319424f" providerId="ADAL" clId="{C9712971-DE5C-4556-ADBB-5B1B7C551C28}" dt="2021-10-18T18:58:42.134" v="876"/>
          <ac:picMkLst>
            <pc:docMk/>
            <pc:sldMk cId="1961601308" sldId="264"/>
            <ac:picMk id="3074" creationId="{5DBF1A4B-9403-45F8-A202-7FCDF1BF1548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1:40.971" v="1010" actId="1076"/>
        <pc:sldMkLst>
          <pc:docMk/>
          <pc:sldMk cId="1512070941" sldId="265"/>
        </pc:sldMkLst>
        <pc:spChg chg="mod">
          <ac:chgData name="Katie Johnston" userId="a8803450-7667-44c1-ac00-9653f319424f" providerId="ADAL" clId="{C9712971-DE5C-4556-ADBB-5B1B7C551C28}" dt="2021-10-18T19:12:45.231" v="995" actId="20577"/>
          <ac:spMkLst>
            <pc:docMk/>
            <pc:sldMk cId="1512070941" sldId="265"/>
            <ac:spMk id="2" creationId="{81B1A6C9-9FA5-46C2-B038-457ECD10D373}"/>
          </ac:spMkLst>
        </pc:spChg>
        <pc:spChg chg="add del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3" creationId="{3F2A27FD-F6C5-4349-AAC9-0EFA648E341F}"/>
          </ac:spMkLst>
        </pc:spChg>
        <pc:spChg chg="add del mod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4" creationId="{6EF87972-C8CF-4B24-A0BF-47C3E0870738}"/>
          </ac:spMkLst>
        </pc:spChg>
        <pc:picChg chg="add del">
          <ac:chgData name="Katie Johnston" userId="a8803450-7667-44c1-ac00-9653f319424f" providerId="ADAL" clId="{C9712971-DE5C-4556-ADBB-5B1B7C551C28}" dt="2021-10-18T19:12:58.103" v="1000"/>
          <ac:picMkLst>
            <pc:docMk/>
            <pc:sldMk cId="1512070941" sldId="265"/>
            <ac:picMk id="4099" creationId="{FD66F483-61FC-437F-AD38-AAEA674AC60A}"/>
          </ac:picMkLst>
        </pc:picChg>
        <pc:picChg chg="add del mod">
          <ac:chgData name="Katie Johnston" userId="a8803450-7667-44c1-ac00-9653f319424f" providerId="ADAL" clId="{C9712971-DE5C-4556-ADBB-5B1B7C551C28}" dt="2021-10-18T19:12:55.859" v="999"/>
          <ac:picMkLst>
            <pc:docMk/>
            <pc:sldMk cId="1512070941" sldId="265"/>
            <ac:picMk id="4101" creationId="{BD486E8F-53CE-4CBA-8C30-90D766FD42C1}"/>
          </ac:picMkLst>
        </pc:picChg>
        <pc:picChg chg="add del mod">
          <ac:chgData name="Katie Johnston" userId="a8803450-7667-44c1-ac00-9653f319424f" providerId="ADAL" clId="{C9712971-DE5C-4556-ADBB-5B1B7C551C28}" dt="2021-10-18T20:11:32.075" v="1006" actId="478"/>
          <ac:picMkLst>
            <pc:docMk/>
            <pc:sldMk cId="1512070941" sldId="265"/>
            <ac:picMk id="4103" creationId="{850E20C8-C50B-46EA-ADE6-DD41069EB439}"/>
          </ac:picMkLst>
        </pc:picChg>
        <pc:picChg chg="add mod">
          <ac:chgData name="Katie Johnston" userId="a8803450-7667-44c1-ac00-9653f319424f" providerId="ADAL" clId="{C9712971-DE5C-4556-ADBB-5B1B7C551C28}" dt="2021-10-18T20:11:40.971" v="1010" actId="1076"/>
          <ac:picMkLst>
            <pc:docMk/>
            <pc:sldMk cId="1512070941" sldId="265"/>
            <ac:picMk id="4105" creationId="{B449C487-F2F1-42B5-81BA-F6158AB56197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5:25.666" v="1216" actId="1076"/>
        <pc:sldMkLst>
          <pc:docMk/>
          <pc:sldMk cId="2046481641" sldId="266"/>
        </pc:sldMkLst>
        <pc:spChg chg="mod">
          <ac:chgData name="Katie Johnston" userId="a8803450-7667-44c1-ac00-9653f319424f" providerId="ADAL" clId="{C9712971-DE5C-4556-ADBB-5B1B7C551C28}" dt="2021-10-18T20:29:59.613" v="1181" actId="20577"/>
          <ac:spMkLst>
            <pc:docMk/>
            <pc:sldMk cId="2046481641" sldId="266"/>
            <ac:spMk id="2" creationId="{2CE4D432-CE2A-4B85-B216-F516192A089A}"/>
          </ac:spMkLst>
        </pc:spChg>
        <pc:spChg chg="del">
          <ac:chgData name="Katie Johnston" userId="a8803450-7667-44c1-ac00-9653f319424f" providerId="ADAL" clId="{C9712971-DE5C-4556-ADBB-5B1B7C551C28}" dt="2021-10-18T20:30:01.577" v="1182"/>
          <ac:spMkLst>
            <pc:docMk/>
            <pc:sldMk cId="2046481641" sldId="266"/>
            <ac:spMk id="3" creationId="{2EC2744E-43A2-4AAA-A1DB-066A118509CD}"/>
          </ac:spMkLst>
        </pc:spChg>
        <pc:picChg chg="add mod">
          <ac:chgData name="Katie Johnston" userId="a8803450-7667-44c1-ac00-9653f319424f" providerId="ADAL" clId="{C9712971-DE5C-4556-ADBB-5B1B7C551C28}" dt="2021-10-18T20:35:25.666" v="1216" actId="1076"/>
          <ac:picMkLst>
            <pc:docMk/>
            <pc:sldMk cId="2046481641" sldId="266"/>
            <ac:picMk id="5" creationId="{308E81DE-314E-4E1E-868D-53D72BB3A5D4}"/>
          </ac:picMkLst>
        </pc:picChg>
        <pc:picChg chg="add mod">
          <ac:chgData name="Katie Johnston" userId="a8803450-7667-44c1-ac00-9653f319424f" providerId="ADAL" clId="{C9712971-DE5C-4556-ADBB-5B1B7C551C28}" dt="2021-10-18T20:35:06.403" v="1211" actId="14100"/>
          <ac:picMkLst>
            <pc:docMk/>
            <pc:sldMk cId="2046481641" sldId="266"/>
            <ac:picMk id="5122" creationId="{B9D7B2E7-42C7-4004-B3D2-11044219112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4:35.737" v="1210" actId="1076"/>
        <pc:sldMkLst>
          <pc:docMk/>
          <pc:sldMk cId="3763514131" sldId="267"/>
        </pc:sldMkLst>
        <pc:spChg chg="mod">
          <ac:chgData name="Katie Johnston" userId="a8803450-7667-44c1-ac00-9653f319424f" providerId="ADAL" clId="{C9712971-DE5C-4556-ADBB-5B1B7C551C28}" dt="2021-10-18T20:34:33.196" v="1209" actId="20577"/>
          <ac:spMkLst>
            <pc:docMk/>
            <pc:sldMk cId="3763514131" sldId="267"/>
            <ac:spMk id="2" creationId="{A045B0C4-8881-41D3-A2A7-5957EFD8D585}"/>
          </ac:spMkLst>
        </pc:spChg>
        <pc:spChg chg="add del">
          <ac:chgData name="Katie Johnston" userId="a8803450-7667-44c1-ac00-9653f319424f" providerId="ADAL" clId="{C9712971-DE5C-4556-ADBB-5B1B7C551C28}" dt="2021-10-18T20:34:04.899" v="1185"/>
          <ac:spMkLst>
            <pc:docMk/>
            <pc:sldMk cId="3763514131" sldId="267"/>
            <ac:spMk id="4" creationId="{31F0F7C8-02DD-4BFF-8E46-77E967D0C039}"/>
          </ac:spMkLst>
        </pc:spChg>
        <pc:picChg chg="add mod">
          <ac:chgData name="Katie Johnston" userId="a8803450-7667-44c1-ac00-9653f319424f" providerId="ADAL" clId="{C9712971-DE5C-4556-ADBB-5B1B7C551C28}" dt="2021-10-18T20:34:35.737" v="1210" actId="1076"/>
          <ac:picMkLst>
            <pc:docMk/>
            <pc:sldMk cId="3763514131" sldId="267"/>
            <ac:picMk id="6147" creationId="{1428E06B-C9B9-4772-AB5A-0B4FAFCDD837}"/>
          </ac:picMkLst>
        </pc:picChg>
      </pc:sldChg>
      <pc:sldChg chg="addSp delSp modSp new mod ord">
        <pc:chgData name="Katie Johnston" userId="a8803450-7667-44c1-ac00-9653f319424f" providerId="ADAL" clId="{C9712971-DE5C-4556-ADBB-5B1B7C551C28}" dt="2021-10-18T21:21:34.597" v="1239"/>
        <pc:sldMkLst>
          <pc:docMk/>
          <pc:sldMk cId="1126370138" sldId="268"/>
        </pc:sldMkLst>
        <pc:spChg chg="mod">
          <ac:chgData name="Katie Johnston" userId="a8803450-7667-44c1-ac00-9653f319424f" providerId="ADAL" clId="{C9712971-DE5C-4556-ADBB-5B1B7C551C28}" dt="2021-10-18T21:17:04.123" v="1236" actId="20577"/>
          <ac:spMkLst>
            <pc:docMk/>
            <pc:sldMk cId="1126370138" sldId="268"/>
            <ac:spMk id="2" creationId="{ED38BD29-1118-4A6E-9CB8-0A5FCB623767}"/>
          </ac:spMkLst>
        </pc:spChg>
        <pc:spChg chg="del">
          <ac:chgData name="Katie Johnston" userId="a8803450-7667-44c1-ac00-9653f319424f" providerId="ADAL" clId="{C9712971-DE5C-4556-ADBB-5B1B7C551C28}" dt="2021-10-18T21:17:06.153" v="1237"/>
          <ac:spMkLst>
            <pc:docMk/>
            <pc:sldMk cId="1126370138" sldId="268"/>
            <ac:spMk id="3" creationId="{E3A2EE9F-19F4-41A4-9ECD-D1FB1F94CCCB}"/>
          </ac:spMkLst>
        </pc:spChg>
        <pc:picChg chg="add mod">
          <ac:chgData name="Katie Johnston" userId="a8803450-7667-44c1-ac00-9653f319424f" providerId="ADAL" clId="{C9712971-DE5C-4556-ADBB-5B1B7C551C28}" dt="2021-10-18T21:17:06.153" v="1237"/>
          <ac:picMkLst>
            <pc:docMk/>
            <pc:sldMk cId="1126370138" sldId="268"/>
            <ac:picMk id="7170" creationId="{C66AFD17-FCE0-46AE-B738-307DBA8B20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4B9-154B-41E7-B365-846FFF5A8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5F92-ACD1-466C-BC49-026ADEB79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562-E37E-4BFC-956B-2FC4C454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6D71-4D94-45C2-B95D-BC08AE6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EA21-F105-47B3-A8E2-D77EEB3E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62DC-88BA-4235-AF82-6163CEA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C531F-D1A0-4F52-BD8E-F082C514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A609-A591-4706-93DC-BB50737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BD5-7E58-4FFC-AE98-7B1FBDB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5C70-2574-4E79-8031-EA483D9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0CA4D-0EA3-4676-B2DE-6219051C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C07DC-B48E-4438-92B4-3D57E680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77D2-6EA2-49E1-A0D2-D261C468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EB45-71CC-489E-92E1-D38D4E94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567-10DE-4750-9A2A-4315865F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5B4-F1CF-4857-9C55-7F82100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39AE-A527-4BD8-AE08-B872D19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3A6F-0997-41F8-8815-ADD1D81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C6C2-7E88-48A6-9696-B0D47F13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3BC4-0ED6-4B55-A749-3DFAC758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21C5-B4A1-4C36-8E32-E550E8E3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5A2-A1DA-41F2-97D1-2D8DAF5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0943-63FF-4698-A97F-709FF101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9F06-B4B8-4FB8-BEBD-34D814F1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583C-E2FA-4656-B65D-8BAE3DA0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2BA6-6318-4D21-B9EE-3DD88F1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647-C0A8-408B-87CD-4757C5AC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2DD4B-7C32-4E7B-ACE6-120345E24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C1B8-6499-4C4F-BA14-C66AD36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3DEB-122D-4CBD-B7A9-0E77AA9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D94C-6787-4E60-926F-0D0719A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467-E5A2-45E9-B1EA-A6C921C0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1276-F126-4F20-8CEA-49FF8B2A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B55E-3D03-4D2A-9D8B-D9ED0CD5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87D4B-DC13-48BB-AB19-8EDBFF9CC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2404F-1A1C-4CA8-A7FD-8F015C1C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CEA84-ED16-4DE6-AE0A-D82794BE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6DF6-2665-45BE-AB04-8A02905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C8D34-C9BE-4A20-9551-700BB3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1231-B416-4EC4-ADCD-9B5A7AF3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DA352-67BF-42BD-A252-84A56091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8659-BF16-4309-809D-14EEF56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0DBC-04E3-4AF2-8699-7CA72771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56C39-DC50-459A-9670-8C4A466B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A81A-E6BD-46E7-83B4-406FF560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14B8-1229-4514-8E3C-E21BF16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A5-8214-4D03-A424-E4190B13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899B-C88D-4BE7-8D30-9CD5AE63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96B4-BBF1-45CC-9B23-973E85EB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71FA-734D-4382-BC61-FFDD5A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92E2-9BA0-4329-A549-06C8D8A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B76A6-A792-4F9E-817B-17E67ADF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523-DF7B-4936-BFDA-AC5A3E77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3A52-0CFD-47D4-A4BC-A18AA415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6F216-CD50-4186-99D2-3C299F27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3ADEC-3210-4065-8E00-F9699567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3601-A612-4A62-B805-9AE8558E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12E8-9860-4D60-91AC-A6D547BD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30A03-3460-44E7-85CF-4AA816B2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D554-19DF-414E-B9F8-54F03DD84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ED0-22DF-4942-B9CC-AC1953C1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4FC5-6223-4190-8F84-668DEFDE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07A-0DCD-4A7B-BB0F-7FEBD1E7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4DEF-D7DF-4A1C-A303-4BA2D0FF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7B1E-BEC1-4904-898B-46A621B50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3534-967B-4187-8FF8-43BA4A4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8DFD-698B-4FB6-8E38-8B3A5023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, there are levels and stages.</a:t>
            </a:r>
          </a:p>
          <a:p>
            <a:pPr lvl="1"/>
            <a:r>
              <a:rPr lang="en-US" dirty="0"/>
              <a:t>For toy1, 3 levels, 4 stages per level:</a:t>
            </a:r>
          </a:p>
          <a:p>
            <a:pPr lvl="2"/>
            <a:r>
              <a:rPr lang="en-US" dirty="0" err="1"/>
              <a:t>archs</a:t>
            </a:r>
            <a:r>
              <a:rPr lang="en-US" dirty="0"/>
              <a:t> = [[1,2,3,4],[1,2,3,4],[1,3,5,7]]</a:t>
            </a:r>
          </a:p>
          <a:p>
            <a:pPr lvl="1"/>
            <a:r>
              <a:rPr lang="en-US" dirty="0"/>
              <a:t>Levels are more refined, </a:t>
            </a:r>
          </a:p>
          <a:p>
            <a:pPr lvl="1"/>
            <a:r>
              <a:rPr lang="en-US" dirty="0"/>
              <a:t>But what are the stages?</a:t>
            </a:r>
          </a:p>
          <a:p>
            <a:pPr lvl="1"/>
            <a:endParaRPr lang="en-US" dirty="0"/>
          </a:p>
          <a:p>
            <a:r>
              <a:rPr lang="en-US" dirty="0"/>
              <a:t>We basically cut in half the areas that are still high error. </a:t>
            </a:r>
          </a:p>
        </p:txBody>
      </p:sp>
    </p:spTree>
    <p:extLst>
      <p:ext uri="{BB962C8B-B14F-4D97-AF65-F5344CB8AC3E}">
        <p14:creationId xmlns:p14="http://schemas.microsoft.com/office/powerpoint/2010/main" val="19709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D432-CE2A-4B85-B216-F516192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4x4 is also only picking largest time step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7B2E7-42C7-4004-B3D2-110442191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4642"/>
            <a:ext cx="7617772" cy="2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8E81DE-314E-4E1E-868D-53D72BB3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300163"/>
            <a:ext cx="4481512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0C4-8881-41D3-A2A7-5957EFD8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is 124x124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034-3008-47FC-A0F3-860E4019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428E06B-C9B9-4772-AB5A-0B4FAFCD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68"/>
            <a:ext cx="12192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5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BD29-1118-4A6E-9CB8-0A5FCB6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mse</a:t>
            </a:r>
            <a:r>
              <a:rPr lang="en-US" dirty="0"/>
              <a:t> on 4x4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6AFD17-FCE0-46AE-B738-307DBA8B2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54" y="2401294"/>
            <a:ext cx="4063492" cy="3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7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B4C6-0F33-4659-8DB8-D5BB572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in space and time. Toy1 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F275E-C8FE-4B97-9031-BB3CE088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times scales, 2 space scales</a:t>
            </a:r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8077B-E0C2-433C-BAC4-F067248B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8" y="14381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24E-7A96-4902-9C96-0C5A941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D77F-58D6-49DE-954D-177C1624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some trouble completely understanding </a:t>
            </a:r>
            <a:r>
              <a:rPr lang="en-US" dirty="0" err="1"/>
              <a:t>MrCAE</a:t>
            </a:r>
            <a:endParaRPr lang="en-US" dirty="0"/>
          </a:p>
          <a:p>
            <a:r>
              <a:rPr lang="en-US" dirty="0"/>
              <a:t>How small should I compress down? It looks like </a:t>
            </a:r>
            <a:r>
              <a:rPr lang="en-US" dirty="0" err="1"/>
              <a:t>Yuying’s</a:t>
            </a:r>
            <a:r>
              <a:rPr lang="en-US" dirty="0"/>
              <a:t> code cuts in half every layer, toy1 has 3 layers. (smallest one he uses is 31x31 biggest 127x127) </a:t>
            </a:r>
          </a:p>
          <a:p>
            <a:r>
              <a:rPr lang="en-US" dirty="0"/>
              <a:t>I think I should start a lot smaller than this. </a:t>
            </a:r>
          </a:p>
        </p:txBody>
      </p:sp>
    </p:spTree>
    <p:extLst>
      <p:ext uri="{BB962C8B-B14F-4D97-AF65-F5344CB8AC3E}">
        <p14:creationId xmlns:p14="http://schemas.microsoft.com/office/powerpoint/2010/main" val="23124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802-B3FE-4D34-A181-69C0ED69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112A4CFB-FB4C-421A-927A-D6765012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" y="2100262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FBF7E8-CB95-4217-BFE4-DB5EDBD1036B}"/>
              </a:ext>
            </a:extLst>
          </p:cNvPr>
          <p:cNvSpPr txBox="1"/>
          <p:nvPr/>
        </p:nvSpPr>
        <p:spPr>
          <a:xfrm>
            <a:off x="928687" y="1895474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a 2x2 grid, these are the averages of each block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DF91343-2030-42CC-A4DC-1F07DF44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143000"/>
            <a:ext cx="5486400" cy="548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A5FF7-4208-4667-A245-48BF9541775F}"/>
              </a:ext>
            </a:extLst>
          </p:cNvPr>
          <p:cNvSpPr txBox="1"/>
          <p:nvPr/>
        </p:nvSpPr>
        <p:spPr>
          <a:xfrm>
            <a:off x="6210300" y="1173441"/>
            <a:ext cx="34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simple conv to predict to 2x2</a:t>
            </a:r>
          </a:p>
        </p:txBody>
      </p:sp>
    </p:spTree>
    <p:extLst>
      <p:ext uri="{BB962C8B-B14F-4D97-AF65-F5344CB8AC3E}">
        <p14:creationId xmlns:p14="http://schemas.microsoft.com/office/powerpoint/2010/main" val="2177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984E-BB97-4FC9-A49F-BDC26893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of a 2x2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8780-A5BF-4423-BDFE-4C977421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error on the 2x2 not the whole system</a:t>
            </a:r>
          </a:p>
          <a:p>
            <a:r>
              <a:rPr lang="en-US" dirty="0"/>
              <a:t>2x2 data is using the average of each block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9EE9C-8D2F-448A-8584-F8B9A06F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744867"/>
            <a:ext cx="10515600" cy="41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54D40-C17D-4BEA-B4AE-E2FC09CC50A6}"/>
              </a:ext>
            </a:extLst>
          </p:cNvPr>
          <p:cNvSpPr txBox="1"/>
          <p:nvPr/>
        </p:nvSpPr>
        <p:spPr>
          <a:xfrm>
            <a:off x="10515600" y="476250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models 3 &amp; 4</a:t>
            </a:r>
          </a:p>
        </p:txBody>
      </p:sp>
    </p:spTree>
    <p:extLst>
      <p:ext uri="{BB962C8B-B14F-4D97-AF65-F5344CB8AC3E}">
        <p14:creationId xmlns:p14="http://schemas.microsoft.com/office/powerpoint/2010/main" val="33321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A6C9-9FA5-46C2-B038-457ECD10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error when we transform back to 126x126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27FD-F6C5-4349-AAC9-0EFA648E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B449C487-F2F1-42B5-81BA-F6158AB5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98968"/>
            <a:ext cx="10929808" cy="4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7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CB82-347E-48BB-89D1-0948E8B5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 test runs (average of these is what’s in black in pervious slide ) 2x2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F1A4B-9403-45F8-A202-7FCDF1BF1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01" y="2426691"/>
            <a:ext cx="4825397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049-F0B6-4055-8173-59F14B8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on 3x3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93F87C87-BD19-4F57-BC40-85D53645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6" y="2141537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A6C11-CF37-4FA1-8484-1A61AA9EA3B5}"/>
              </a:ext>
            </a:extLst>
          </p:cNvPr>
          <p:cNvSpPr txBox="1"/>
          <p:nvPr/>
        </p:nvSpPr>
        <p:spPr>
          <a:xfrm>
            <a:off x="1685925" y="2141537"/>
            <a:ext cx="139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averages</a:t>
            </a:r>
          </a:p>
          <a:p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FF16118-3DAB-495D-8DC9-B230CA9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141537"/>
            <a:ext cx="4352544" cy="435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882AE-3AFC-412D-8054-73233ECEC6E7}"/>
              </a:ext>
            </a:extLst>
          </p:cNvPr>
          <p:cNvSpPr txBox="1"/>
          <p:nvPr/>
        </p:nvSpPr>
        <p:spPr>
          <a:xfrm>
            <a:off x="6486525" y="228003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simple autoencoder</a:t>
            </a:r>
          </a:p>
        </p:txBody>
      </p:sp>
    </p:spTree>
    <p:extLst>
      <p:ext uri="{BB962C8B-B14F-4D97-AF65-F5344CB8AC3E}">
        <p14:creationId xmlns:p14="http://schemas.microsoft.com/office/powerpoint/2010/main" val="289025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1CE0-C75D-40BD-ACFE-B1F5999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on a 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B00C-2CB9-406E-B8CA-DF4C26E8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cross validation is only picking 1 timescale to use</a:t>
            </a:r>
          </a:p>
          <a:p>
            <a:r>
              <a:rPr lang="en-US" dirty="0"/>
              <a:t>3x3 data is using the average of each block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33E1-2696-4938-B136-FE6A728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204199"/>
            <a:ext cx="7945120" cy="31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7B695-80A4-4638-B8D3-765CBFC3475C}"/>
              </a:ext>
            </a:extLst>
          </p:cNvPr>
          <p:cNvSpPr txBox="1"/>
          <p:nvPr/>
        </p:nvSpPr>
        <p:spPr>
          <a:xfrm>
            <a:off x="10029825" y="496371"/>
            <a:ext cx="209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picked model 4</a:t>
            </a:r>
          </a:p>
        </p:txBody>
      </p:sp>
    </p:spTree>
    <p:extLst>
      <p:ext uri="{BB962C8B-B14F-4D97-AF65-F5344CB8AC3E}">
        <p14:creationId xmlns:p14="http://schemas.microsoft.com/office/powerpoint/2010/main" val="20726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251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Multiscale in space and time. Toy1 is </vt:lpstr>
      <vt:lpstr>PowerPoint Presentation</vt:lpstr>
      <vt:lpstr>PowerPoint Presentation</vt:lpstr>
      <vt:lpstr>Predicting in time of a 2x2</vt:lpstr>
      <vt:lpstr>This is the error when we transform back to 126x126</vt:lpstr>
      <vt:lpstr>The 10 test runs (average of these is what’s in black in pervious slide ) 2x2</vt:lpstr>
      <vt:lpstr>Also on 3x3</vt:lpstr>
      <vt:lpstr>Predicting in time on a 3x3</vt:lpstr>
      <vt:lpstr>In MrCAE </vt:lpstr>
      <vt:lpstr>4x4 is also only picking largest time step </vt:lpstr>
      <vt:lpstr>Error is 124x124 space</vt:lpstr>
      <vt:lpstr>Average mse on 4x4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2021-10-18T16:11:12Z</dcterms:created>
  <dcterms:modified xsi:type="dcterms:W3CDTF">2021-10-18T21:22:00Z</dcterms:modified>
</cp:coreProperties>
</file>